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714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3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96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61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99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754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04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5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6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90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5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0C399-1CC0-4F87-B635-F955E4423253}" type="datetimeFigureOut">
              <a:rPr lang="en-US" smtClean="0"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DA258-4C09-4652-80BD-B5787DC3E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87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DPS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Estlund, Linda</dc:creator>
  <cp:lastModifiedBy>Estlund, Linda</cp:lastModifiedBy>
  <cp:revision>1</cp:revision>
  <dcterms:created xsi:type="dcterms:W3CDTF">2017-10-11T16:57:49Z</dcterms:created>
  <dcterms:modified xsi:type="dcterms:W3CDTF">2017-10-11T16:58:19Z</dcterms:modified>
</cp:coreProperties>
</file>